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305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Office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80"/>
    <p:restoredTop sz="94410"/>
  </p:normalViewPr>
  <p:slideViewPr>
    <p:cSldViewPr snapToGrid="0" snapToObjects="1">
      <p:cViewPr varScale="1">
        <p:scale>
          <a:sx n="77" d="100"/>
          <a:sy n="77" d="100"/>
        </p:scale>
        <p:origin x="99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01-16T10:16:51.136" idx="1">
    <p:pos x="10" y="10"/>
    <p:text/>
    <p:extLst>
      <p:ext uri="{C676402C-5697-4E1C-873F-D02D1690AC5C}">
        <p15:threadingInfo xmlns:p15="http://schemas.microsoft.com/office/powerpoint/2012/main" timeZoneBias="30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C8EB8-3AB2-8843-8A19-58228EA94391}" type="datetimeFigureOut">
              <a:rPr lang="en-US" smtClean="0"/>
              <a:t>5/16/17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3F601F30-62B0-AC42-8D44-04509E2316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C8EB8-3AB2-8843-8A19-58228EA94391}" type="datetimeFigureOut">
              <a:rPr lang="en-US" smtClean="0"/>
              <a:t>5/16/17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F601F30-62B0-AC42-8D44-04509E2316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C8EB8-3AB2-8843-8A19-58228EA94391}" type="datetimeFigureOut">
              <a:rPr lang="en-US" smtClean="0"/>
              <a:t>5/16/17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F601F30-62B0-AC42-8D44-04509E231668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C8EB8-3AB2-8843-8A19-58228EA94391}" type="datetimeFigureOut">
              <a:rPr lang="en-US" smtClean="0"/>
              <a:t>5/16/17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F601F30-62B0-AC42-8D44-04509E2316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C8EB8-3AB2-8843-8A19-58228EA94391}" type="datetimeFigureOut">
              <a:rPr lang="en-US" smtClean="0"/>
              <a:t>5/16/17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F601F30-62B0-AC42-8D44-04509E231668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C8EB8-3AB2-8843-8A19-58228EA94391}" type="datetimeFigureOut">
              <a:rPr lang="en-US" smtClean="0"/>
              <a:t>5/16/17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F601F30-62B0-AC42-8D44-04509E2316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C8EB8-3AB2-8843-8A19-58228EA94391}" type="datetimeFigureOut">
              <a:rPr lang="en-US" smtClean="0"/>
              <a:t>5/16/17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01F30-62B0-AC42-8D44-04509E2316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C8EB8-3AB2-8843-8A19-58228EA94391}" type="datetimeFigureOut">
              <a:rPr lang="en-US" smtClean="0"/>
              <a:t>5/16/17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01F30-62B0-AC42-8D44-04509E2316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C8EB8-3AB2-8843-8A19-58228EA94391}" type="datetimeFigureOut">
              <a:rPr lang="en-US" smtClean="0"/>
              <a:t>5/16/17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01F30-62B0-AC42-8D44-04509E2316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C8EB8-3AB2-8843-8A19-58228EA94391}" type="datetimeFigureOut">
              <a:rPr lang="en-US" smtClean="0"/>
              <a:t>5/16/17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F601F30-62B0-AC42-8D44-04509E2316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C8EB8-3AB2-8843-8A19-58228EA94391}" type="datetimeFigureOut">
              <a:rPr lang="en-US" smtClean="0"/>
              <a:t>5/16/17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F601F30-62B0-AC42-8D44-04509E2316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C8EB8-3AB2-8843-8A19-58228EA94391}" type="datetimeFigureOut">
              <a:rPr lang="en-US" smtClean="0"/>
              <a:t>5/16/17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F601F30-62B0-AC42-8D44-04509E2316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C8EB8-3AB2-8843-8A19-58228EA94391}" type="datetimeFigureOut">
              <a:rPr lang="en-US" smtClean="0"/>
              <a:t>5/16/17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01F30-62B0-AC42-8D44-04509E2316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C8EB8-3AB2-8843-8A19-58228EA94391}" type="datetimeFigureOut">
              <a:rPr lang="en-US" smtClean="0"/>
              <a:t>5/16/17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01F30-62B0-AC42-8D44-04509E2316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C8EB8-3AB2-8843-8A19-58228EA94391}" type="datetimeFigureOut">
              <a:rPr lang="en-US" smtClean="0"/>
              <a:t>5/16/17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01F30-62B0-AC42-8D44-04509E2316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C8EB8-3AB2-8843-8A19-58228EA94391}" type="datetimeFigureOut">
              <a:rPr lang="en-US" smtClean="0"/>
              <a:t>5/16/17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F601F30-62B0-AC42-8D44-04509E2316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3C8EB8-3AB2-8843-8A19-58228EA94391}" type="datetimeFigureOut">
              <a:rPr lang="en-US" smtClean="0"/>
              <a:t>5/16/17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3F601F30-62B0-AC42-8D44-04509E231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06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06" r:id="rId1"/>
    <p:sldLayoutId id="2147484307" r:id="rId2"/>
    <p:sldLayoutId id="2147484308" r:id="rId3"/>
    <p:sldLayoutId id="2147484309" r:id="rId4"/>
    <p:sldLayoutId id="2147484310" r:id="rId5"/>
    <p:sldLayoutId id="2147484311" r:id="rId6"/>
    <p:sldLayoutId id="2147484312" r:id="rId7"/>
    <p:sldLayoutId id="2147484313" r:id="rId8"/>
    <p:sldLayoutId id="2147484314" r:id="rId9"/>
    <p:sldLayoutId id="2147484315" r:id="rId10"/>
    <p:sldLayoutId id="2147484316" r:id="rId11"/>
    <p:sldLayoutId id="2147484317" r:id="rId12"/>
    <p:sldLayoutId id="2147484318" r:id="rId13"/>
    <p:sldLayoutId id="2147484319" r:id="rId14"/>
    <p:sldLayoutId id="2147484320" r:id="rId15"/>
    <p:sldLayoutId id="214748432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omments" Target="../comments/commen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6415280" y="3129982"/>
            <a:ext cx="5624320" cy="158503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98269" y="3102719"/>
            <a:ext cx="5682070" cy="171512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461428" y="1190803"/>
            <a:ext cx="5578172" cy="162057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63729" y="1190803"/>
            <a:ext cx="5616610" cy="162057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255401" y="173390"/>
            <a:ext cx="631975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4">
                    <a:lumMod val="50000"/>
                  </a:schemeClr>
                </a:solidFill>
              </a:rPr>
              <a:t>Deadlines for Unit III   </a:t>
            </a:r>
            <a:r>
              <a:rPr lang="en-US" sz="2800" b="1" dirty="0">
                <a:solidFill>
                  <a:schemeClr val="accent4">
                    <a:lumMod val="50000"/>
                  </a:schemeClr>
                </a:solidFill>
              </a:rPr>
              <a:t>9</a:t>
            </a:r>
            <a:r>
              <a:rPr lang="en-US" sz="2800" b="1" dirty="0" smtClean="0">
                <a:solidFill>
                  <a:schemeClr val="accent4">
                    <a:lumMod val="50000"/>
                  </a:schemeClr>
                </a:solidFill>
              </a:rPr>
              <a:t> grade</a:t>
            </a:r>
          </a:p>
          <a:p>
            <a:pPr algn="ctr"/>
            <a:r>
              <a:rPr lang="en-US" sz="2800" i="1" dirty="0" smtClean="0">
                <a:solidFill>
                  <a:schemeClr val="accent4">
                    <a:lumMod val="50000"/>
                  </a:schemeClr>
                </a:solidFill>
              </a:rPr>
              <a:t>Sport Bag</a:t>
            </a:r>
            <a:endParaRPr lang="en-US" sz="2800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98269" y="1180165"/>
            <a:ext cx="568207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9B. Day 1</a:t>
            </a:r>
          </a:p>
          <a:p>
            <a:pPr marL="342900" indent="-342900">
              <a:buAutoNum type="alphaUcPeriod"/>
            </a:pPr>
            <a:r>
              <a:rPr lang="en-US" dirty="0" smtClean="0"/>
              <a:t>Inquiry and Analyzing </a:t>
            </a:r>
            <a:r>
              <a:rPr lang="en-US" i="1" dirty="0" smtClean="0"/>
              <a:t>March 17</a:t>
            </a:r>
            <a:r>
              <a:rPr lang="en-US" i="1" baseline="30000" dirty="0" smtClean="0"/>
              <a:t>th</a:t>
            </a:r>
            <a:r>
              <a:rPr lang="en-US" i="1" dirty="0" smtClean="0"/>
              <a:t> -  April 3rd</a:t>
            </a:r>
          </a:p>
          <a:p>
            <a:pPr marL="342900" indent="-342900">
              <a:buAutoNum type="alphaUcPeriod"/>
            </a:pPr>
            <a:r>
              <a:rPr lang="en-US" dirty="0" smtClean="0"/>
              <a:t>Developing ideas	</a:t>
            </a:r>
            <a:r>
              <a:rPr lang="es-ES" i="1" dirty="0" err="1" smtClean="0"/>
              <a:t>April</a:t>
            </a:r>
            <a:r>
              <a:rPr lang="es-ES" i="1" dirty="0" smtClean="0"/>
              <a:t> 19th</a:t>
            </a:r>
            <a:endParaRPr lang="en-US" i="1" dirty="0" smtClean="0"/>
          </a:p>
          <a:p>
            <a:pPr marL="342900" indent="-342900">
              <a:buAutoNum type="alphaUcPeriod"/>
            </a:pPr>
            <a:r>
              <a:rPr lang="en-US" dirty="0" smtClean="0"/>
              <a:t>Creating the solution	</a:t>
            </a:r>
            <a:r>
              <a:rPr lang="es-ES" i="1" dirty="0" err="1" smtClean="0"/>
              <a:t>April</a:t>
            </a:r>
            <a:r>
              <a:rPr lang="es-ES" i="1" dirty="0" smtClean="0"/>
              <a:t>  27th </a:t>
            </a:r>
            <a:r>
              <a:rPr lang="es-ES" i="1" dirty="0" err="1" smtClean="0"/>
              <a:t>May</a:t>
            </a:r>
            <a:r>
              <a:rPr lang="es-ES" i="1" dirty="0" smtClean="0"/>
              <a:t> 8th </a:t>
            </a:r>
            <a:r>
              <a:rPr lang="mr-IN" i="1" dirty="0" smtClean="0"/>
              <a:t>–</a:t>
            </a:r>
            <a:r>
              <a:rPr lang="es-ES" i="1" dirty="0" smtClean="0"/>
              <a:t> 16th</a:t>
            </a:r>
            <a:endParaRPr lang="en-US" i="1" dirty="0" smtClean="0"/>
          </a:p>
          <a:p>
            <a:pPr marL="342900" indent="-342900">
              <a:buAutoNum type="alphaUcPeriod"/>
            </a:pPr>
            <a:r>
              <a:rPr lang="en-US" dirty="0" smtClean="0"/>
              <a:t>Evaluation	</a:t>
            </a:r>
            <a:r>
              <a:rPr lang="en-US" smtClean="0"/>
              <a:t>	</a:t>
            </a:r>
            <a:r>
              <a:rPr lang="en-US" smtClean="0"/>
              <a:t>May 24</a:t>
            </a:r>
            <a:r>
              <a:rPr lang="en-US" baseline="30000" smtClean="0"/>
              <a:t>th</a:t>
            </a:r>
            <a:r>
              <a:rPr lang="en-US" smtClean="0"/>
              <a:t> - </a:t>
            </a:r>
            <a:r>
              <a:rPr lang="en-US" i="1" smtClean="0"/>
              <a:t>june</a:t>
            </a:r>
            <a:r>
              <a:rPr lang="en-US" i="1" dirty="0" smtClean="0"/>
              <a:t>. </a:t>
            </a:r>
            <a:r>
              <a:rPr lang="en-US" i="1" dirty="0"/>
              <a:t>5</a:t>
            </a:r>
            <a:r>
              <a:rPr lang="en-US" i="1" baseline="30000" dirty="0" smtClean="0"/>
              <a:t>th</a:t>
            </a:r>
            <a:endParaRPr lang="en-US" i="1" dirty="0" smtClean="0"/>
          </a:p>
          <a:p>
            <a:pPr marL="342900" indent="-342900">
              <a:buAutoNum type="alphaUcPeriod"/>
            </a:pPr>
            <a:endParaRPr lang="en-US" dirty="0" smtClean="0"/>
          </a:p>
          <a:p>
            <a:pPr marL="342900" indent="-342900">
              <a:buAutoNum type="alphaUcPeriod"/>
            </a:pP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726911" y="1180165"/>
            <a:ext cx="5312689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9C. Day 4</a:t>
            </a:r>
          </a:p>
          <a:p>
            <a:pPr marL="342900" indent="-342900">
              <a:buAutoNum type="alphaUcPeriod"/>
            </a:pPr>
            <a:r>
              <a:rPr lang="en-US" dirty="0" smtClean="0"/>
              <a:t>Inquiry and Analyzing	 </a:t>
            </a:r>
            <a:r>
              <a:rPr lang="es-ES" i="1" dirty="0" err="1" smtClean="0"/>
              <a:t>March</a:t>
            </a:r>
            <a:r>
              <a:rPr lang="es-ES" i="1" dirty="0" smtClean="0"/>
              <a:t> 21st </a:t>
            </a:r>
            <a:r>
              <a:rPr lang="mr-IN" i="1" dirty="0" smtClean="0"/>
              <a:t>–</a:t>
            </a:r>
            <a:r>
              <a:rPr lang="es-ES" i="1" dirty="0" smtClean="0"/>
              <a:t> 29th</a:t>
            </a:r>
            <a:endParaRPr lang="en-US" i="1" dirty="0" smtClean="0"/>
          </a:p>
          <a:p>
            <a:pPr marL="342900" indent="-342900">
              <a:buAutoNum type="alphaUcPeriod"/>
            </a:pPr>
            <a:r>
              <a:rPr lang="en-US" dirty="0" smtClean="0"/>
              <a:t>Developing ideas	</a:t>
            </a:r>
            <a:r>
              <a:rPr lang="es-ES" i="1" dirty="0" err="1" smtClean="0"/>
              <a:t>April</a:t>
            </a:r>
            <a:r>
              <a:rPr lang="es-ES" i="1" dirty="0" smtClean="0"/>
              <a:t> 6th </a:t>
            </a:r>
            <a:r>
              <a:rPr lang="mr-IN" i="1" dirty="0" smtClean="0"/>
              <a:t>–</a:t>
            </a:r>
            <a:r>
              <a:rPr lang="es-ES" i="1" dirty="0" smtClean="0"/>
              <a:t> 24th</a:t>
            </a:r>
            <a:endParaRPr lang="en-US" i="1" dirty="0" smtClean="0"/>
          </a:p>
          <a:p>
            <a:pPr marL="342900" indent="-342900">
              <a:buAutoNum type="alphaUcPeriod"/>
            </a:pPr>
            <a:r>
              <a:rPr lang="en-US" dirty="0" smtClean="0"/>
              <a:t>Creating the solution	</a:t>
            </a:r>
            <a:r>
              <a:rPr lang="es-ES" i="1" dirty="0" err="1" smtClean="0"/>
              <a:t>May</a:t>
            </a:r>
            <a:r>
              <a:rPr lang="es-ES" i="1" dirty="0" smtClean="0"/>
              <a:t> 3rd </a:t>
            </a:r>
            <a:r>
              <a:rPr lang="mr-IN" i="1" dirty="0" smtClean="0"/>
              <a:t>–</a:t>
            </a:r>
            <a:r>
              <a:rPr lang="es-ES" i="1" dirty="0" smtClean="0"/>
              <a:t> 11th </a:t>
            </a:r>
            <a:r>
              <a:rPr lang="mr-IN" i="1" dirty="0" smtClean="0"/>
              <a:t>–</a:t>
            </a:r>
            <a:r>
              <a:rPr lang="es-ES" i="1" dirty="0" smtClean="0"/>
              <a:t> 19th</a:t>
            </a:r>
            <a:endParaRPr lang="en-US" i="1" dirty="0" smtClean="0"/>
          </a:p>
          <a:p>
            <a:pPr marL="342900" indent="-342900">
              <a:buAutoNum type="alphaUcPeriod"/>
            </a:pPr>
            <a:r>
              <a:rPr lang="en-US" dirty="0" smtClean="0"/>
              <a:t>Evaluation		</a:t>
            </a:r>
            <a:r>
              <a:rPr lang="en-US" i="1" dirty="0" smtClean="0"/>
              <a:t>May 31st</a:t>
            </a:r>
          </a:p>
          <a:p>
            <a:pPr marL="342900" indent="-342900">
              <a:buAutoNum type="alphaUcPeriod"/>
            </a:pPr>
            <a:endParaRPr lang="en-US" dirty="0" smtClean="0"/>
          </a:p>
          <a:p>
            <a:pPr marL="342900" indent="-342900">
              <a:buAutoNum type="alphaUcPeriod"/>
            </a:pP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763729" y="3083805"/>
            <a:ext cx="569720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9O. Day 1</a:t>
            </a:r>
          </a:p>
          <a:p>
            <a:pPr marL="342900" indent="-342900">
              <a:buAutoNum type="alphaUcPeriod"/>
            </a:pPr>
            <a:r>
              <a:rPr lang="en-US" dirty="0">
                <a:latin typeface="+mj-lt"/>
              </a:rPr>
              <a:t>Inquiry and Analyzing </a:t>
            </a:r>
            <a:r>
              <a:rPr lang="en-US" i="1" dirty="0" smtClean="0">
                <a:latin typeface="+mj-lt"/>
              </a:rPr>
              <a:t>March </a:t>
            </a:r>
            <a:r>
              <a:rPr lang="en-US" i="1" dirty="0">
                <a:latin typeface="+mj-lt"/>
              </a:rPr>
              <a:t>17</a:t>
            </a:r>
            <a:r>
              <a:rPr lang="en-US" i="1" baseline="30000" dirty="0">
                <a:latin typeface="+mj-lt"/>
              </a:rPr>
              <a:t>th</a:t>
            </a:r>
            <a:r>
              <a:rPr lang="en-US" i="1" dirty="0">
                <a:latin typeface="+mj-lt"/>
              </a:rPr>
              <a:t> -  April 3rd</a:t>
            </a:r>
          </a:p>
          <a:p>
            <a:pPr marL="342900" indent="-342900">
              <a:buAutoNum type="alphaUcPeriod"/>
            </a:pPr>
            <a:r>
              <a:rPr lang="en-US" dirty="0">
                <a:latin typeface="+mj-lt"/>
              </a:rPr>
              <a:t>Developing ideas	</a:t>
            </a:r>
            <a:r>
              <a:rPr lang="es-ES" i="1" dirty="0" err="1">
                <a:latin typeface="+mj-lt"/>
              </a:rPr>
              <a:t>April</a:t>
            </a:r>
            <a:r>
              <a:rPr lang="es-ES" i="1" dirty="0">
                <a:latin typeface="+mj-lt"/>
              </a:rPr>
              <a:t> 19th</a:t>
            </a:r>
            <a:endParaRPr lang="en-US" i="1" dirty="0">
              <a:latin typeface="+mj-lt"/>
            </a:endParaRPr>
          </a:p>
          <a:p>
            <a:pPr marL="342900" indent="-342900">
              <a:buAutoNum type="alphaUcPeriod"/>
            </a:pPr>
            <a:r>
              <a:rPr lang="en-US" dirty="0">
                <a:latin typeface="+mj-lt"/>
              </a:rPr>
              <a:t>Creating the solution	</a:t>
            </a:r>
            <a:r>
              <a:rPr lang="es-ES" i="1" dirty="0" err="1">
                <a:latin typeface="+mj-lt"/>
              </a:rPr>
              <a:t>April</a:t>
            </a:r>
            <a:r>
              <a:rPr lang="es-ES" i="1" dirty="0">
                <a:latin typeface="+mj-lt"/>
              </a:rPr>
              <a:t>  27th </a:t>
            </a:r>
            <a:r>
              <a:rPr lang="es-ES" i="1" dirty="0" err="1">
                <a:latin typeface="+mj-lt"/>
              </a:rPr>
              <a:t>May</a:t>
            </a:r>
            <a:r>
              <a:rPr lang="es-ES" i="1" dirty="0">
                <a:latin typeface="+mj-lt"/>
              </a:rPr>
              <a:t> 8th </a:t>
            </a:r>
            <a:r>
              <a:rPr lang="mr-IN" i="1" dirty="0">
                <a:latin typeface="+mj-lt"/>
              </a:rPr>
              <a:t>–</a:t>
            </a:r>
            <a:r>
              <a:rPr lang="es-ES" i="1" dirty="0">
                <a:latin typeface="+mj-lt"/>
              </a:rPr>
              <a:t> 16th</a:t>
            </a:r>
            <a:endParaRPr lang="en-US" i="1" dirty="0">
              <a:latin typeface="+mj-lt"/>
            </a:endParaRPr>
          </a:p>
          <a:p>
            <a:pPr marL="342900" indent="-342900">
              <a:buAutoNum type="alphaUcPeriod"/>
            </a:pPr>
            <a:r>
              <a:rPr lang="en-US" dirty="0">
                <a:latin typeface="+mj-lt"/>
              </a:rPr>
              <a:t>Evaluation		</a:t>
            </a:r>
            <a:r>
              <a:rPr lang="en-US" dirty="0" smtClean="0">
                <a:latin typeface="+mj-lt"/>
              </a:rPr>
              <a:t>May 24</a:t>
            </a:r>
            <a:r>
              <a:rPr lang="en-US" baseline="30000" dirty="0" smtClean="0">
                <a:latin typeface="+mj-lt"/>
              </a:rPr>
              <a:t>th</a:t>
            </a:r>
            <a:r>
              <a:rPr lang="en-US" dirty="0" smtClean="0">
                <a:latin typeface="+mj-lt"/>
              </a:rPr>
              <a:t> - </a:t>
            </a:r>
            <a:r>
              <a:rPr lang="en-US" i="1" dirty="0" smtClean="0">
                <a:latin typeface="+mj-lt"/>
              </a:rPr>
              <a:t>June  </a:t>
            </a:r>
            <a:r>
              <a:rPr lang="en-US" i="1" dirty="0">
                <a:latin typeface="+mj-lt"/>
              </a:rPr>
              <a:t>5</a:t>
            </a:r>
            <a:r>
              <a:rPr lang="en-US" i="1" baseline="30000" dirty="0" smtClean="0">
                <a:latin typeface="+mj-lt"/>
              </a:rPr>
              <a:t>th</a:t>
            </a:r>
            <a:endParaRPr lang="en-US" i="1" dirty="0">
              <a:latin typeface="+mj-lt"/>
            </a:endParaRPr>
          </a:p>
          <a:p>
            <a:pPr marL="342900" indent="-342900">
              <a:buAutoNum type="alphaUcPeriod"/>
            </a:pPr>
            <a:endParaRPr lang="en-US" dirty="0" smtClean="0"/>
          </a:p>
          <a:p>
            <a:pPr marL="342900" indent="-342900">
              <a:buAutoNum type="alphaUcPeriod"/>
            </a:pP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6553625" y="3083805"/>
            <a:ext cx="5312689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9R.  Day 4</a:t>
            </a:r>
          </a:p>
          <a:p>
            <a:pPr marL="342900" indent="-342900">
              <a:buAutoNum type="alphaUcPeriod"/>
            </a:pPr>
            <a:r>
              <a:rPr lang="en-US" dirty="0"/>
              <a:t>Inquiry and Analyzing	 </a:t>
            </a:r>
            <a:r>
              <a:rPr lang="es-ES" i="1" dirty="0" err="1"/>
              <a:t>March</a:t>
            </a:r>
            <a:r>
              <a:rPr lang="es-ES" i="1" dirty="0"/>
              <a:t> 21st </a:t>
            </a:r>
            <a:r>
              <a:rPr lang="mr-IN" i="1" dirty="0"/>
              <a:t>–</a:t>
            </a:r>
            <a:r>
              <a:rPr lang="es-ES" i="1" dirty="0"/>
              <a:t> 29th</a:t>
            </a:r>
            <a:endParaRPr lang="en-US" i="1" dirty="0"/>
          </a:p>
          <a:p>
            <a:pPr marL="342900" indent="-342900">
              <a:buAutoNum type="alphaUcPeriod"/>
            </a:pPr>
            <a:r>
              <a:rPr lang="en-US" dirty="0"/>
              <a:t>Developing ideas	</a:t>
            </a:r>
            <a:r>
              <a:rPr lang="es-ES" i="1" dirty="0" err="1"/>
              <a:t>April</a:t>
            </a:r>
            <a:r>
              <a:rPr lang="es-ES" i="1" dirty="0"/>
              <a:t> 6th </a:t>
            </a:r>
            <a:r>
              <a:rPr lang="mr-IN" i="1" dirty="0"/>
              <a:t>–</a:t>
            </a:r>
            <a:r>
              <a:rPr lang="es-ES" i="1" dirty="0"/>
              <a:t> 24th</a:t>
            </a:r>
            <a:endParaRPr lang="en-US" i="1" dirty="0"/>
          </a:p>
          <a:p>
            <a:pPr marL="342900" indent="-342900">
              <a:buAutoNum type="alphaUcPeriod"/>
            </a:pPr>
            <a:r>
              <a:rPr lang="en-US" dirty="0"/>
              <a:t>Creating the solution	</a:t>
            </a:r>
            <a:r>
              <a:rPr lang="es-ES" i="1" dirty="0" err="1"/>
              <a:t>May</a:t>
            </a:r>
            <a:r>
              <a:rPr lang="es-ES" i="1" dirty="0"/>
              <a:t> 3rd </a:t>
            </a:r>
            <a:r>
              <a:rPr lang="mr-IN" i="1" dirty="0"/>
              <a:t>–</a:t>
            </a:r>
            <a:r>
              <a:rPr lang="es-ES" i="1" dirty="0"/>
              <a:t> 11th </a:t>
            </a:r>
            <a:r>
              <a:rPr lang="mr-IN" i="1" dirty="0"/>
              <a:t>–</a:t>
            </a:r>
            <a:r>
              <a:rPr lang="es-ES" i="1" dirty="0"/>
              <a:t> 19th</a:t>
            </a:r>
            <a:endParaRPr lang="en-US" i="1" dirty="0"/>
          </a:p>
          <a:p>
            <a:pPr marL="342900" indent="-342900">
              <a:buAutoNum type="alphaUcPeriod"/>
            </a:pPr>
            <a:r>
              <a:rPr lang="en-US" dirty="0"/>
              <a:t>Evaluation		</a:t>
            </a:r>
            <a:r>
              <a:rPr lang="en-US" i="1" dirty="0"/>
              <a:t>May 31st</a:t>
            </a:r>
          </a:p>
          <a:p>
            <a:pPr marL="342900" indent="-342900">
              <a:buAutoNum type="alphaUcPeriod"/>
            </a:pPr>
            <a:endParaRPr lang="en-US" dirty="0" smtClean="0"/>
          </a:p>
          <a:p>
            <a:pPr marL="342900" indent="-342900">
              <a:buAutoNum type="alphaUcPeriod"/>
            </a:pP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3622749" y="5054175"/>
            <a:ext cx="5537875" cy="171512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3695119" y="5056297"/>
            <a:ext cx="5312689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9G. Day 6</a:t>
            </a:r>
          </a:p>
          <a:p>
            <a:pPr marL="342900" indent="-342900">
              <a:buAutoNum type="alphaUcPeriod"/>
            </a:pPr>
            <a:r>
              <a:rPr lang="en-US" dirty="0" smtClean="0"/>
              <a:t>Inquiry and Analyzing </a:t>
            </a:r>
            <a:r>
              <a:rPr lang="en-US" i="1" dirty="0" smtClean="0"/>
              <a:t>March 23</a:t>
            </a:r>
            <a:r>
              <a:rPr lang="en-US" i="1" baseline="30000" dirty="0" smtClean="0"/>
              <a:t>rd</a:t>
            </a:r>
            <a:r>
              <a:rPr lang="en-US" i="1" dirty="0" smtClean="0"/>
              <a:t> 31st</a:t>
            </a:r>
          </a:p>
          <a:p>
            <a:pPr marL="342900" indent="-342900">
              <a:buAutoNum type="alphaUcPeriod"/>
            </a:pPr>
            <a:r>
              <a:rPr lang="en-US" dirty="0" smtClean="0"/>
              <a:t>Developing ideas	</a:t>
            </a:r>
            <a:r>
              <a:rPr lang="es-ES" i="1" dirty="0" err="1" smtClean="0"/>
              <a:t>April</a:t>
            </a:r>
            <a:r>
              <a:rPr lang="es-ES" i="1" dirty="0" smtClean="0"/>
              <a:t> 18th - 26th</a:t>
            </a:r>
            <a:endParaRPr lang="en-US" i="1" dirty="0" smtClean="0"/>
          </a:p>
          <a:p>
            <a:pPr marL="342900" indent="-342900">
              <a:buAutoNum type="alphaUcPeriod"/>
            </a:pPr>
            <a:r>
              <a:rPr lang="en-US" dirty="0" smtClean="0"/>
              <a:t>Creating the solution	</a:t>
            </a:r>
            <a:r>
              <a:rPr lang="es-ES" i="1" dirty="0" err="1" smtClean="0"/>
              <a:t>May</a:t>
            </a:r>
            <a:r>
              <a:rPr lang="es-ES" i="1" dirty="0" smtClean="0"/>
              <a:t> 5th </a:t>
            </a:r>
            <a:r>
              <a:rPr lang="mr-IN" i="1" dirty="0" smtClean="0"/>
              <a:t>–</a:t>
            </a:r>
            <a:r>
              <a:rPr lang="es-ES" i="1" dirty="0" smtClean="0"/>
              <a:t> 15th </a:t>
            </a:r>
            <a:r>
              <a:rPr lang="mr-IN" i="1" dirty="0" smtClean="0"/>
              <a:t>–</a:t>
            </a:r>
            <a:r>
              <a:rPr lang="es-ES" i="1" dirty="0" smtClean="0"/>
              <a:t> 23rd</a:t>
            </a:r>
            <a:endParaRPr lang="en-US" i="1" dirty="0" smtClean="0"/>
          </a:p>
          <a:p>
            <a:pPr marL="342900" indent="-342900">
              <a:buAutoNum type="alphaUcPeriod"/>
            </a:pPr>
            <a:r>
              <a:rPr lang="en-US" dirty="0" smtClean="0"/>
              <a:t>Evaluation		</a:t>
            </a:r>
            <a:r>
              <a:rPr lang="en-US" i="1" dirty="0" smtClean="0"/>
              <a:t>June 2nd</a:t>
            </a:r>
          </a:p>
          <a:p>
            <a:pPr marL="342900" indent="-342900">
              <a:buAutoNum type="alphaUcPeriod"/>
            </a:pPr>
            <a:endParaRPr lang="en-US" dirty="0" smtClean="0"/>
          </a:p>
          <a:p>
            <a:pPr marL="342900" indent="-342900">
              <a:buAutoNum type="alphaU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0588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511</TotalTime>
  <Words>62</Words>
  <Application>Microsoft Macintosh PowerPoint</Application>
  <PresentationFormat>Widescreen</PresentationFormat>
  <Paragraphs>27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Century Gothic</vt:lpstr>
      <vt:lpstr>Mangal</vt:lpstr>
      <vt:lpstr>Wingdings 3</vt:lpstr>
      <vt:lpstr>Wisp</vt:lpstr>
      <vt:lpstr>PowerPoint Presentation</vt:lpstr>
    </vt:vector>
  </TitlesOfParts>
  <Company/>
  <LinksUpToDate>false</LinksUpToDate>
  <SharedDoc>false</SharedDoc>
  <HyperlinksChanged>false</HyperlinksChanged>
  <AppVersion>15.0028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14</cp:revision>
  <dcterms:created xsi:type="dcterms:W3CDTF">2017-01-16T15:04:08Z</dcterms:created>
  <dcterms:modified xsi:type="dcterms:W3CDTF">2017-05-16T16:51:58Z</dcterms:modified>
</cp:coreProperties>
</file>